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12192000" cy="6858000"/>
  <p:notesSz cx="9601200" cy="7315200"/>
  <p:defaultTextStyle>
    <a:defPPr>
      <a:defRPr lang="en-US"/>
    </a:defPPr>
    <a:lvl1pPr marL="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CFC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4"/>
  </p:normalViewPr>
  <p:slideViewPr>
    <p:cSldViewPr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0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71FFC8F-B51C-4041-A3D0-8D7CA0010C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CC3388C-1E41-4B39-929E-F79CE9B167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366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EA79-5732-4BBE-B8E3-3C16E8F1EB9D}" type="datetimeFigureOut">
              <a:rPr kumimoji="1" lang="ja-JP" altLang="en-US" smtClean="0"/>
              <a:t>2021/4/30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344800-BCBF-4102-87E2-EFF5D4E905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948488"/>
            <a:ext cx="4160838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AEDE70A-7E13-449B-806F-92EB5B42FA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438775" y="6948488"/>
            <a:ext cx="4160838" cy="366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34869-B8B2-47A6-AD80-D82ED22DCD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973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458" y="0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108125A-CF0B-4788-AF7E-FCD27F359AF3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549275"/>
            <a:ext cx="48768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120" y="3474720"/>
            <a:ext cx="7680960" cy="32918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458" y="6948171"/>
            <a:ext cx="4160520" cy="3657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EC7383D-9EC9-43CE-A029-CE980AF62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6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32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98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6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3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94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60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27" algn="l" defTabSz="91433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2200" y="549275"/>
            <a:ext cx="4876800" cy="27432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C7383D-9EC9-43CE-A029-CE980AF62978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7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D4E4E85D-B224-4250-95EE-F6F69ED5A4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39450" y="76200"/>
            <a:ext cx="1200150" cy="11049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774ADABC-99A3-47E6-ABE7-74D8A49F52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" y="76200"/>
            <a:ext cx="1209675" cy="1047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109728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00800" y="1301720"/>
            <a:ext cx="5181600" cy="1212880"/>
          </a:xfrm>
        </p:spPr>
        <p:txBody>
          <a:bodyPr anchor="ctr">
            <a:noAutofit/>
          </a:bodyPr>
          <a:lstStyle>
            <a:lvl1pPr marL="0" indent="0" algn="ctr">
              <a:buNone/>
              <a:defRPr sz="1800" b="1" baseline="0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 and affiliation(s)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24508" y="1301720"/>
            <a:ext cx="5266692" cy="83188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Session #.Paper # and Session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228600" y="2362200"/>
            <a:ext cx="5715000" cy="3810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6"/>
          </p:nvPr>
        </p:nvSpPr>
        <p:spPr>
          <a:xfrm>
            <a:off x="6248400" y="2743200"/>
            <a:ext cx="5715000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50419045-569B-4A92-AE71-BD7ED190C654}"/>
              </a:ext>
            </a:extLst>
          </p:cNvPr>
          <p:cNvSpPr txBox="1"/>
          <p:nvPr userDrawn="1"/>
        </p:nvSpPr>
        <p:spPr>
          <a:xfrm>
            <a:off x="1828800" y="6414572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2021 Symposia on VLSI Technology and Circuits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6C787752-6170-4C3D-87D2-01D43A36A2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" y="6414572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&lt;Program #&gt;</a:t>
            </a:r>
          </a:p>
        </p:txBody>
      </p:sp>
    </p:spTree>
    <p:extLst>
      <p:ext uri="{BB962C8B-B14F-4D97-AF65-F5344CB8AC3E}">
        <p14:creationId xmlns:p14="http://schemas.microsoft.com/office/powerpoint/2010/main" val="10128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>
            <a:extLst>
              <a:ext uri="{FF2B5EF4-FFF2-40B4-BE49-F238E27FC236}">
                <a16:creationId xmlns:a16="http://schemas.microsoft.com/office/drawing/2014/main" id="{FCF133C8-F282-420C-B387-7A784ECDE1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39450" y="76200"/>
            <a:ext cx="1200150" cy="11049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F0DCAD2-0A6B-40D9-B48F-3A68C01FD3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6200" y="76200"/>
            <a:ext cx="1209675" cy="1047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109728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2286000"/>
            <a:ext cx="10972800" cy="1676400"/>
          </a:xfrm>
        </p:spPr>
        <p:txBody>
          <a:bodyPr anchor="ctr"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author name(s)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14572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2021 Symposia on VLSI Technology and Circuits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609600" y="4114800"/>
            <a:ext cx="10972800" cy="1676400"/>
          </a:xfrm>
        </p:spPr>
        <p:txBody>
          <a:bodyPr anchor="ctr"/>
          <a:lstStyle>
            <a:lvl1pPr marL="0" indent="0" algn="ctr">
              <a:buFontTx/>
              <a:buNone/>
              <a:defRPr b="1" baseline="0"/>
            </a:lvl1pPr>
            <a:lvl2pPr marL="457167" indent="0" algn="ctr">
              <a:buFontTx/>
              <a:buNone/>
              <a:defRPr/>
            </a:lvl2pPr>
            <a:lvl3pPr marL="914332" indent="0" algn="ctr">
              <a:buFontTx/>
              <a:buNone/>
              <a:defRPr/>
            </a:lvl3pPr>
            <a:lvl4pPr marL="1371498" indent="0" algn="ctr">
              <a:buFontTx/>
              <a:buNone/>
              <a:defRPr/>
            </a:lvl4pPr>
            <a:lvl5pPr marL="1828664" indent="0" algn="ctr">
              <a:buFontTx/>
              <a:buNone/>
              <a:defRPr/>
            </a:lvl5pPr>
          </a:lstStyle>
          <a:p>
            <a:pPr lvl="0"/>
            <a:r>
              <a:rPr lang="en-US" dirty="0"/>
              <a:t>Click to add author affiliations(s)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14572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&lt;Program #&gt;</a:t>
            </a:r>
          </a:p>
        </p:txBody>
      </p:sp>
    </p:spTree>
    <p:extLst>
      <p:ext uri="{BB962C8B-B14F-4D97-AF65-F5344CB8AC3E}">
        <p14:creationId xmlns:p14="http://schemas.microsoft.com/office/powerpoint/2010/main" val="81026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&lt;Program #&gt;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2021 Symposia on VLSI Technology and Circuits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96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828800" y="6412469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2021 Symposia on VLSI Technology and Circuits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&lt;Program #&gt;</a:t>
            </a:r>
          </a:p>
        </p:txBody>
      </p:sp>
    </p:spTree>
    <p:extLst>
      <p:ext uri="{BB962C8B-B14F-4D97-AF65-F5344CB8AC3E}">
        <p14:creationId xmlns:p14="http://schemas.microsoft.com/office/powerpoint/2010/main" val="25335058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791200" cy="525780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2021 Symposia on VLSI Technology and Circuits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3"/>
          </p:nvPr>
        </p:nvSpPr>
        <p:spPr>
          <a:xfrm>
            <a:off x="762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&lt;Program #&gt;</a:t>
            </a:r>
          </a:p>
        </p:txBody>
      </p:sp>
    </p:spTree>
    <p:extLst>
      <p:ext uri="{BB962C8B-B14F-4D97-AF65-F5344CB8AC3E}">
        <p14:creationId xmlns:p14="http://schemas.microsoft.com/office/powerpoint/2010/main" val="355984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5791200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3200" y="1905000"/>
            <a:ext cx="5793317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914400"/>
            <a:ext cx="5795433" cy="83820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1905000"/>
            <a:ext cx="5791200" cy="42672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2021 Symposia on VLSI Technology and Circuits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3"/>
          </p:nvPr>
        </p:nvSpPr>
        <p:spPr>
          <a:xfrm>
            <a:off x="76200" y="6416676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&lt;Program #&gt;</a:t>
            </a:r>
          </a:p>
        </p:txBody>
      </p:sp>
    </p:spTree>
    <p:extLst>
      <p:ext uri="{BB962C8B-B14F-4D97-AF65-F5344CB8AC3E}">
        <p14:creationId xmlns:p14="http://schemas.microsoft.com/office/powerpoint/2010/main" val="125821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88400" y="6416676"/>
            <a:ext cx="3251200" cy="365125"/>
          </a:xfrm>
        </p:spPr>
        <p:txBody>
          <a:bodyPr/>
          <a:lstStyle/>
          <a:p>
            <a:r>
              <a:rPr lang="en-US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828800" y="6400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2021 Symposia on VLSI Technology and Circuits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&lt;Program #&gt;</a:t>
            </a:r>
          </a:p>
        </p:txBody>
      </p:sp>
    </p:spTree>
    <p:extLst>
      <p:ext uri="{BB962C8B-B14F-4D97-AF65-F5344CB8AC3E}">
        <p14:creationId xmlns:p14="http://schemas.microsoft.com/office/powerpoint/2010/main" val="43264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324600"/>
            <a:ext cx="12192000" cy="533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914400"/>
            <a:ext cx="11785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" y="6416675"/>
            <a:ext cx="381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&lt;Program #&gt;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6600" y="6416676"/>
            <a:ext cx="563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2021 Symposia on VLSI Technology and Circuits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416676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43D13783-42DA-4D39-B1EE-338536AF03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49641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49" r:id="rId2"/>
    <p:sldLayoutId id="2147483681" r:id="rId3"/>
    <p:sldLayoutId id="2147483650" r:id="rId4"/>
    <p:sldLayoutId id="2147483652" r:id="rId5"/>
    <p:sldLayoutId id="2147483653" r:id="rId6"/>
    <p:sldLayoutId id="2147483654" r:id="rId7"/>
  </p:sldLayoutIdLst>
  <p:hf hdr="0" ftr="0" dt="0"/>
  <p:txStyles>
    <p:titleStyle>
      <a:lvl1pPr algn="ctr" defTabSz="914332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30" algn="l" defTabSz="91433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Title of Presentation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400800" y="1143000"/>
            <a:ext cx="5181600" cy="1143000"/>
          </a:xfrm>
        </p:spPr>
        <p:txBody>
          <a:bodyPr>
            <a:normAutofit fontScale="62500" lnSpcReduction="20000"/>
          </a:bodyPr>
          <a:lstStyle/>
          <a:p>
            <a:r>
              <a:rPr lang="en-US" sz="3200" u="sng" dirty="0"/>
              <a:t>Presenter Name</a:t>
            </a:r>
            <a:r>
              <a:rPr lang="en-US" sz="3200" baseline="30000" dirty="0"/>
              <a:t>1</a:t>
            </a:r>
            <a:r>
              <a:rPr lang="en-US" sz="3200" dirty="0"/>
              <a:t>, Coauthor Name</a:t>
            </a:r>
            <a:r>
              <a:rPr lang="en-US" sz="3200" baseline="30000" dirty="0"/>
              <a:t>2</a:t>
            </a:r>
            <a:r>
              <a:rPr lang="en-US" sz="3200" dirty="0"/>
              <a:t>, </a:t>
            </a:r>
            <a:br>
              <a:rPr lang="en-US" sz="3200" dirty="0"/>
            </a:br>
            <a:r>
              <a:rPr lang="en-US" sz="3200" dirty="0"/>
              <a:t>Coauthor Name</a:t>
            </a:r>
            <a:r>
              <a:rPr lang="en-US" sz="3200" baseline="30000" dirty="0"/>
              <a:t>1,2</a:t>
            </a:r>
            <a:r>
              <a:rPr lang="en-US" sz="3200" dirty="0"/>
              <a:t>, and Coauthor Name</a:t>
            </a:r>
            <a:r>
              <a:rPr lang="en-US" sz="3200" baseline="30000" dirty="0"/>
              <a:t>2</a:t>
            </a:r>
          </a:p>
          <a:p>
            <a:endParaRPr lang="en-US" sz="3200" baseline="30000" dirty="0"/>
          </a:p>
          <a:p>
            <a:r>
              <a:rPr lang="en-US" sz="3200" baseline="30000" dirty="0"/>
              <a:t>1</a:t>
            </a:r>
            <a:r>
              <a:rPr lang="en-US" sz="3200" dirty="0"/>
              <a:t> Affiliation One, </a:t>
            </a:r>
            <a:r>
              <a:rPr lang="en-US" sz="3200" baseline="30000" dirty="0"/>
              <a:t>2</a:t>
            </a:r>
            <a:r>
              <a:rPr lang="en-US" sz="3200" dirty="0"/>
              <a:t> Affiliation Two</a:t>
            </a:r>
          </a:p>
          <a:p>
            <a:endParaRPr lang="en-US" sz="3200" baseline="30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381000" y="1143000"/>
            <a:ext cx="5266692" cy="83188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Program #</a:t>
            </a:r>
          </a:p>
          <a:p>
            <a:r>
              <a:rPr lang="en-US" dirty="0"/>
              <a:t>(e.g., T1-1, C2-3, JFS3-4</a:t>
            </a:r>
            <a:r>
              <a:rPr lang="ja-JP" altLang="en-US" dirty="0"/>
              <a:t> </a:t>
            </a:r>
            <a:r>
              <a:rPr lang="en-US" altLang="ja-JP" dirty="0"/>
              <a:t>etc.</a:t>
            </a:r>
            <a:r>
              <a:rPr lang="en-US" dirty="0"/>
              <a:t>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304800" y="2362200"/>
            <a:ext cx="11658600" cy="3810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This “Summary Template” is prepared for 2-minutes explanation in the first part of 10-minutes live Q&amp;A session. </a:t>
            </a:r>
          </a:p>
          <a:p>
            <a:r>
              <a:rPr lang="en-US" dirty="0"/>
              <a:t>Include key contributions of the paper.</a:t>
            </a:r>
          </a:p>
          <a:p>
            <a:r>
              <a:rPr lang="en-US" dirty="0"/>
              <a:t>Summarize performance and relevance.  Do not go into detail.</a:t>
            </a:r>
          </a:p>
          <a:p>
            <a:r>
              <a:rPr lang="en-US" dirty="0"/>
              <a:t>The summary should include 1-2 slides, to be used for </a:t>
            </a:r>
            <a:r>
              <a:rPr lang="en-US" altLang="ja-JP" dirty="0"/>
              <a:t>2-minutes explanation.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u="sng" dirty="0">
                <a:solidFill>
                  <a:srgbClr val="FF0000"/>
                </a:solidFill>
              </a:rPr>
              <a:t>No video preparation is necessary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Feel free to modify this template slightly to suit your presentation.</a:t>
            </a:r>
          </a:p>
          <a:p>
            <a:r>
              <a:rPr lang="en-US" dirty="0"/>
              <a:t>Detailed procedures about live Q&amp;A session will be informed you later.</a:t>
            </a:r>
          </a:p>
        </p:txBody>
      </p:sp>
    </p:spTree>
    <p:extLst>
      <p:ext uri="{BB962C8B-B14F-4D97-AF65-F5344CB8AC3E}">
        <p14:creationId xmlns:p14="http://schemas.microsoft.com/office/powerpoint/2010/main" val="397423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</TotalTime>
  <Words>112</Words>
  <Application>Microsoft Office PowerPoint</Application>
  <PresentationFormat>ワイド画面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Trebuchet MS</vt:lpstr>
      <vt:lpstr>Office Theme</vt:lpstr>
      <vt:lpstr>Title of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Nakano, Akiko</dc:creator>
  <cp:keywords>No Markings</cp:keywords>
  <cp:lastModifiedBy>松井　優香里 / Yukari Matsui（JCD）</cp:lastModifiedBy>
  <cp:revision>129</cp:revision>
  <dcterms:created xsi:type="dcterms:W3CDTF">2010-03-09T10:50:31Z</dcterms:created>
  <dcterms:modified xsi:type="dcterms:W3CDTF">2021-04-30T00:35:11Z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114919a4-4948-4653-a2a6-d0c56c83ddf6</vt:lpwstr>
  </property>
  <property fmtid="{D5CDD505-2E9C-101B-9397-08002B2CF9AE}" pid="3" name="XilinxClassification">
    <vt:lpwstr>No Markings</vt:lpwstr>
  </property>
</Properties>
</file>